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aveSubsetFonts="1">
  <p:sldMasterIdLst>
    <p:sldMasterId id="2147483648" r:id="rId1"/>
    <p:sldMasterId id="2147483649" r:id="rId2"/>
    <p:sldMasterId id="2147483650" r:id="rId3"/>
  </p:sldMasterIdLst>
  <p:notesMasterIdLst>
    <p:notesMasterId r:id="rId12"/>
  </p:notesMasterIdLst>
  <p:sldIdLst>
    <p:sldId id="264" r:id="rId4"/>
    <p:sldId id="257" r:id="rId5"/>
    <p:sldId id="258" r:id="rId6"/>
    <p:sldId id="259" r:id="rId7"/>
    <p:sldId id="260" r:id="rId8"/>
    <p:sldId id="261" r:id="rId9"/>
    <p:sldId id="262" r:id="rId10"/>
    <p:sldId id="265" r:id="rId11"/>
  </p:sldIdLst>
  <p:sldSz cx="9144000" cy="6858000" type="screen4x3"/>
  <p:notesSz cx="6858000" cy="9144000"/>
  <p:defaultTextStyle>
    <a:defPPr>
      <a:defRPr lang="zh-TW"/>
    </a:defPPr>
    <a:lvl1pPr algn="l" rtl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1pPr>
    <a:lvl2pPr marL="457200" algn="l" rtl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2pPr>
    <a:lvl3pPr marL="914400" algn="l" rtl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3pPr>
    <a:lvl4pPr marL="1371600" algn="l" rtl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4pPr>
    <a:lvl5pPr marL="1828800" algn="l" rtl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AD23"/>
    <a:srgbClr val="01AF37"/>
    <a:srgbClr val="FD9803"/>
    <a:srgbClr val="049D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2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4098" name="Rectangle 2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zh-TW" noProof="0">
                <a:sym typeface="Calibri" pitchFamily="34" charset="0"/>
              </a:rPr>
              <a:t>Click to edit Master text styles</a:t>
            </a:r>
          </a:p>
          <a:p>
            <a:pPr lvl="1"/>
            <a:r>
              <a:rPr lang="zh-TW" altLang="zh-TW" noProof="0">
                <a:sym typeface="Calibri" pitchFamily="34" charset="0"/>
              </a:rPr>
              <a:t>Second level</a:t>
            </a:r>
          </a:p>
          <a:p>
            <a:pPr lvl="2"/>
            <a:r>
              <a:rPr lang="zh-TW" altLang="zh-TW" noProof="0">
                <a:sym typeface="Calibri" pitchFamily="34" charset="0"/>
              </a:rPr>
              <a:t>Third level</a:t>
            </a:r>
          </a:p>
          <a:p>
            <a:pPr lvl="3"/>
            <a:r>
              <a:rPr lang="zh-TW" altLang="zh-TW" noProof="0">
                <a:sym typeface="Calibri" pitchFamily="34" charset="0"/>
              </a:rPr>
              <a:t>Fourth level</a:t>
            </a:r>
          </a:p>
          <a:p>
            <a:pPr lvl="4"/>
            <a:r>
              <a:rPr lang="zh-TW" altLang="zh-TW" noProof="0">
                <a:sym typeface="Calibri" pitchFamily="3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Calibri" pitchFamily="34" charset="0"/>
        <a:ea typeface="Calibri" pitchFamily="34" charset="0"/>
        <a:cs typeface="Calibri" pitchFamily="34" charset="0"/>
        <a:sym typeface="Calibri" panose="020F0502020204030204" pitchFamily="34" charset="0"/>
      </a:defRPr>
    </a:lvl1pPr>
    <a:lvl2pPr indent="2286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Calibri" pitchFamily="34" charset="0"/>
        <a:ea typeface="Calibri" pitchFamily="34" charset="0"/>
        <a:cs typeface="Calibri" pitchFamily="34" charset="0"/>
        <a:sym typeface="Calibri" panose="020F0502020204030204" pitchFamily="34" charset="0"/>
      </a:defRPr>
    </a:lvl2pPr>
    <a:lvl3pPr indent="4572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Calibri" pitchFamily="34" charset="0"/>
        <a:ea typeface="Calibri" pitchFamily="34" charset="0"/>
        <a:cs typeface="Calibri" pitchFamily="34" charset="0"/>
        <a:sym typeface="Calibri" panose="020F0502020204030204" pitchFamily="34" charset="0"/>
      </a:defRPr>
    </a:lvl3pPr>
    <a:lvl4pPr indent="6858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Calibri" pitchFamily="34" charset="0"/>
        <a:ea typeface="Calibri" pitchFamily="34" charset="0"/>
        <a:cs typeface="Calibri" pitchFamily="34" charset="0"/>
        <a:sym typeface="Calibri" panose="020F0502020204030204" pitchFamily="34" charset="0"/>
      </a:defRPr>
    </a:lvl4pPr>
    <a:lvl5pPr indent="9144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Calibri" pitchFamily="34" charset="0"/>
        <a:ea typeface="Calibri" pitchFamily="34" charset="0"/>
        <a:cs typeface="Calibri" pitchFamily="34" charset="0"/>
        <a:sym typeface="Calibri" panose="020F050202020403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投影片圖像版面配置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31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250D21-C1FA-4BEA-BAD5-10BF011CCFBA}" type="slidenum">
              <a:rPr lang="zh-TW" altLang="zh-TW"/>
              <a:pPr/>
              <a:t>‹Nr.›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491429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D118B0-CA95-47A2-8C08-26FFF40789B7}" type="slidenum">
              <a:rPr lang="zh-TW" altLang="zh-TW"/>
              <a:pPr/>
              <a:t>‹Nr.›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109329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6999DC0-0045-45EE-804D-F4886A9AA249}" type="slidenum">
              <a:rPr lang="zh-TW" altLang="zh-TW"/>
              <a:pPr/>
              <a:t>‹Nr.›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183202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F772B45-55AC-4DE7-B8AE-63F5E79B9512}" type="slidenum">
              <a:rPr lang="zh-TW" altLang="zh-TW"/>
              <a:pPr/>
              <a:t>‹Nr.›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085212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0E34C09-C920-45EF-9D2E-EAA99C3990CE}" type="slidenum">
              <a:rPr lang="zh-TW" altLang="zh-TW"/>
              <a:pPr/>
              <a:t>‹Nr.›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380572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53E662B-4E5D-4EC1-9E78-ADEB70CEF16C}" type="slidenum">
              <a:rPr lang="zh-TW" altLang="zh-TW"/>
              <a:pPr/>
              <a:t>‹Nr.›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080999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102225" y="2228850"/>
            <a:ext cx="1714500" cy="4379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969125" y="2228850"/>
            <a:ext cx="1714500" cy="4379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10EB42-BCD2-4E97-902E-3D0263B71D20}" type="slidenum">
              <a:rPr lang="zh-TW" altLang="zh-TW"/>
              <a:pPr/>
              <a:t>‹Nr.›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820199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05BB36-4FE3-49D3-B041-728E265028BC}" type="slidenum">
              <a:rPr lang="zh-TW" altLang="zh-TW"/>
              <a:pPr/>
              <a:t>‹Nr.›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9705067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0C7175F-5E4A-4A68-869E-58D98695C2DA}" type="slidenum">
              <a:rPr lang="zh-TW" altLang="zh-TW"/>
              <a:pPr/>
              <a:t>‹Nr.›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4408362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EBB50C1-6574-436D-B2CC-5052DC5A4034}" type="slidenum">
              <a:rPr lang="zh-TW" altLang="zh-TW"/>
              <a:pPr/>
              <a:t>‹Nr.›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0739858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880DDE-3471-4596-9CBD-A696317B3DAB}" type="slidenum">
              <a:rPr lang="zh-TW" altLang="zh-TW"/>
              <a:pPr/>
              <a:t>‹Nr.›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744353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AF50B0C-78B0-4A36-84CD-4EEC04010C8C}" type="slidenum">
              <a:rPr lang="zh-TW" altLang="zh-TW"/>
              <a:pPr/>
              <a:t>‹Nr.›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0537211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>
              <a:sym typeface="Calibri" pitchFamily="34" charset="0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1BD8CBD-4272-4EB7-A52F-2C14A7BD8DF9}" type="slidenum">
              <a:rPr lang="zh-TW" altLang="zh-TW"/>
              <a:pPr/>
              <a:t>‹Nr.›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2186538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2A08FE9-BB32-46F3-8ED4-DE9016EF36AA}" type="slidenum">
              <a:rPr lang="zh-TW" altLang="zh-TW"/>
              <a:pPr/>
              <a:t>‹Nr.›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0817181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4825" y="977900"/>
            <a:ext cx="1828800" cy="5630863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368425" y="977900"/>
            <a:ext cx="5334000" cy="5630863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F51FB0B-388B-474E-B28E-F7DF92BC8AD9}" type="slidenum">
              <a:rPr lang="zh-TW" altLang="zh-TW"/>
              <a:pPr/>
              <a:t>‹Nr.›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477498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CFB38F-EF7A-4D93-A0A3-4645436CEC14}" type="slidenum">
              <a:rPr lang="zh-TW" altLang="zh-TW"/>
              <a:pPr/>
              <a:t>‹Nr.›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925467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F6C78C-909C-419E-B271-8B03877B14D7}" type="slidenum">
              <a:rPr lang="zh-TW" altLang="zh-TW"/>
              <a:pPr/>
              <a:t>‹Nr.›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530251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9D455DD-A520-4815-84E3-FD9F6029003C}" type="slidenum">
              <a:rPr lang="zh-TW" altLang="zh-TW"/>
              <a:pPr/>
              <a:t>‹Nr.›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4151444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0715DD-DE73-425C-9C9C-F8A30E4C9D58}" type="slidenum">
              <a:rPr lang="zh-TW" altLang="zh-TW"/>
              <a:pPr/>
              <a:t>‹Nr.›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681731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2C26F6B-887B-433D-94A4-390E2E500D8F}" type="slidenum">
              <a:rPr lang="zh-TW" altLang="zh-TW"/>
              <a:pPr/>
              <a:t>‹Nr.›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9083739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E8618A0-6128-49B0-A601-B5CA64C42086}" type="slidenum">
              <a:rPr lang="zh-TW" altLang="zh-TW"/>
              <a:pPr/>
              <a:t>‹Nr.›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5686772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1DD2823-C5ED-4B7A-9965-42192E269160}" type="slidenum">
              <a:rPr lang="zh-TW" altLang="zh-TW"/>
              <a:pPr/>
              <a:t>‹Nr.›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18976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7D94F16-9C52-4626-AD37-8C3D301FA821}" type="slidenum">
              <a:rPr lang="zh-TW" altLang="zh-TW"/>
              <a:pPr/>
              <a:t>‹Nr.›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2433580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81273A0-C794-4834-8877-C65246759DC7}" type="slidenum">
              <a:rPr lang="zh-TW" altLang="zh-TW"/>
              <a:pPr/>
              <a:t>‹Nr.›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6921125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>
              <a:sym typeface="Calibri" pitchFamily="34" charset="0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6A2272-987E-4D5D-9DA8-25114C526CC0}" type="slidenum">
              <a:rPr lang="zh-TW" altLang="zh-TW"/>
              <a:pPr/>
              <a:t>‹Nr.›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852155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2495E37-E719-4AA8-B676-6C4693F0E074}" type="slidenum">
              <a:rPr lang="zh-TW" altLang="zh-TW"/>
              <a:pPr/>
              <a:t>‹Nr.›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7021763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BA62C5B-10DF-441C-AA69-8AEF888F99EF}" type="slidenum">
              <a:rPr lang="zh-TW" altLang="zh-TW"/>
              <a:pPr/>
              <a:t>‹Nr.›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580475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247881A-CFA1-4140-81A3-323680A4F72A}" type="slidenum">
              <a:rPr lang="zh-TW" altLang="zh-TW"/>
              <a:pPr/>
              <a:t>‹Nr.›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659827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4C7FE17-FB41-4E1F-9C6F-A9373C2104F4}" type="slidenum">
              <a:rPr lang="zh-TW" altLang="zh-TW"/>
              <a:pPr/>
              <a:t>‹Nr.›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04636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13E37B8-E134-46E0-A6E6-D8C280D7E271}" type="slidenum">
              <a:rPr lang="zh-TW" altLang="zh-TW"/>
              <a:pPr/>
              <a:t>‹Nr.›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496554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AE833C4-EA61-419D-8F4C-EBBBB99F8897}" type="slidenum">
              <a:rPr lang="zh-TW" altLang="zh-TW"/>
              <a:pPr/>
              <a:t>‹Nr.›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435949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E1D44C8-BFA4-4A08-8A53-201BB7C38458}" type="slidenum">
              <a:rPr lang="zh-TW" altLang="zh-TW"/>
              <a:pPr/>
              <a:t>‹Nr.›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528998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>
              <a:sym typeface="Calibri" pitchFamily="34" charset="0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98F73B1-F192-4191-AA54-66D22A0E711B}" type="slidenum">
              <a:rPr lang="zh-TW" altLang="zh-TW"/>
              <a:pPr/>
              <a:t>‹Nr.›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395456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zh-TW">
                <a:sym typeface="Calibri" panose="020F0502020204030204" pitchFamily="34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zh-TW">
                <a:sym typeface="Calibri" panose="020F0502020204030204" pitchFamily="34" charset="0"/>
              </a:rPr>
              <a:t>Click to edit Master text styles</a:t>
            </a:r>
          </a:p>
          <a:p>
            <a:pPr lvl="1"/>
            <a:r>
              <a:rPr lang="zh-TW" altLang="zh-TW">
                <a:sym typeface="Calibri" panose="020F0502020204030204" pitchFamily="34" charset="0"/>
              </a:rPr>
              <a:t>Second level</a:t>
            </a:r>
          </a:p>
          <a:p>
            <a:pPr lvl="2"/>
            <a:r>
              <a:rPr lang="zh-TW" altLang="zh-TW">
                <a:sym typeface="Calibri" panose="020F0502020204030204" pitchFamily="34" charset="0"/>
              </a:rPr>
              <a:t>Third level</a:t>
            </a:r>
          </a:p>
          <a:p>
            <a:pPr lvl="3"/>
            <a:r>
              <a:rPr lang="zh-TW" altLang="zh-TW">
                <a:sym typeface="Calibri" panose="020F0502020204030204" pitchFamily="34" charset="0"/>
              </a:rPr>
              <a:t>Fourth level</a:t>
            </a:r>
          </a:p>
          <a:p>
            <a:pPr lvl="4"/>
            <a:r>
              <a:rPr lang="zh-TW" altLang="zh-TW">
                <a:sym typeface="Calibri" panose="020F0502020204030204" pitchFamily="34" charset="0"/>
              </a:rPr>
              <a:t>Fifth level</a:t>
            </a:r>
          </a:p>
        </p:txBody>
      </p:sp>
      <p:sp>
        <p:nvSpPr>
          <p:cNvPr id="2" name="Rectangle 3"/>
          <p:cNvSpPr>
            <a:spLocks noGrp="1"/>
          </p:cNvSpPr>
          <p:nvPr>
            <p:ph type="sldNum" sz="quarter" idx="2"/>
          </p:nvPr>
        </p:nvSpPr>
        <p:spPr bwMode="auto">
          <a:xfrm>
            <a:off x="8421688" y="6402388"/>
            <a:ext cx="265112" cy="26828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88888"/>
                </a:solidFill>
                <a:ea typeface="新細明體" charset="-120"/>
              </a:defRPr>
            </a:lvl1pPr>
          </a:lstStyle>
          <a:p>
            <a:fld id="{17DF530A-258C-4EDC-80D0-5BA58207E149}" type="slidenum">
              <a:rPr lang="zh-TW" altLang="zh-TW"/>
              <a:pPr/>
              <a:t>‹Nr.›</a:t>
            </a:fld>
            <a:endParaRPr lang="zh-TW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  <a:ea typeface="Calibri" pitchFamily="34" charset="0"/>
          <a:cs typeface="Calibri" pitchFamily="34" charset="0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  <a:ea typeface="Calibri" pitchFamily="34" charset="0"/>
          <a:cs typeface="Calibri" pitchFamily="34" charset="0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  <a:ea typeface="Calibri" pitchFamily="34" charset="0"/>
          <a:cs typeface="Calibri" pitchFamily="34" charset="0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  <a:ea typeface="Calibri" pitchFamily="34" charset="0"/>
          <a:cs typeface="Calibri" pitchFamily="34" charset="0"/>
          <a:sym typeface="Calibri" panose="020F0502020204030204" pitchFamily="34" charset="0"/>
        </a:defRPr>
      </a:lvl5pPr>
      <a:lvl6pPr marL="457200" algn="ctr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  <a:ea typeface="Calibri" pitchFamily="34" charset="0"/>
          <a:cs typeface="Calibri" pitchFamily="34" charset="0"/>
          <a:sym typeface="Calibri" pitchFamily="34" charset="0"/>
        </a:defRPr>
      </a:lvl6pPr>
      <a:lvl7pPr marL="914400" algn="ctr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  <a:ea typeface="Calibri" pitchFamily="34" charset="0"/>
          <a:cs typeface="Calibri" pitchFamily="34" charset="0"/>
          <a:sym typeface="Calibri" pitchFamily="34" charset="0"/>
        </a:defRPr>
      </a:lvl7pPr>
      <a:lvl8pPr marL="1371600" algn="ctr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  <a:ea typeface="Calibri" pitchFamily="34" charset="0"/>
          <a:cs typeface="Calibri" pitchFamily="34" charset="0"/>
          <a:sym typeface="Calibri" pitchFamily="34" charset="0"/>
        </a:defRPr>
      </a:lvl8pPr>
      <a:lvl9pPr marL="1828800" algn="ctr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  <a:ea typeface="Calibri" pitchFamily="34" charset="0"/>
          <a:cs typeface="Calibri" pitchFamily="34" charset="0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»"/>
        <a:defRPr sz="32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1484313" indent="-1027113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876425" indent="-96202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2522538" indent="-1150938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979738" indent="-1150938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»"/>
        <a:defRPr sz="32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3436938" indent="-1150938" algn="l" rtl="0" fontAlgn="base" hangingPunct="0">
        <a:spcBef>
          <a:spcPts val="700"/>
        </a:spcBef>
        <a:spcAft>
          <a:spcPct val="0"/>
        </a:spcAft>
        <a:buSzPct val="100000"/>
        <a:buFont typeface="Arial" pitchFamily="34" charset="0"/>
        <a:buChar char="»"/>
        <a:defRPr sz="320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6pPr>
      <a:lvl7pPr marL="3894138" indent="-1150938" algn="l" rtl="0" fontAlgn="base" hangingPunct="0">
        <a:spcBef>
          <a:spcPts val="700"/>
        </a:spcBef>
        <a:spcAft>
          <a:spcPct val="0"/>
        </a:spcAft>
        <a:buSzPct val="100000"/>
        <a:buFont typeface="Arial" pitchFamily="34" charset="0"/>
        <a:buChar char="»"/>
        <a:defRPr sz="320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7pPr>
      <a:lvl8pPr marL="4351338" indent="-1150938" algn="l" rtl="0" fontAlgn="base" hangingPunct="0">
        <a:spcBef>
          <a:spcPts val="700"/>
        </a:spcBef>
        <a:spcAft>
          <a:spcPct val="0"/>
        </a:spcAft>
        <a:buSzPct val="100000"/>
        <a:buFont typeface="Arial" pitchFamily="34" charset="0"/>
        <a:buChar char="»"/>
        <a:defRPr sz="320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8pPr>
      <a:lvl9pPr marL="4808538" indent="-1150938" algn="l" rtl="0" fontAlgn="base" hangingPunct="0">
        <a:spcBef>
          <a:spcPts val="700"/>
        </a:spcBef>
        <a:spcAft>
          <a:spcPct val="0"/>
        </a:spcAft>
        <a:buSzPct val="100000"/>
        <a:buFont typeface="Arial" pitchFamily="34" charset="0"/>
        <a:buChar char="»"/>
        <a:defRPr sz="320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/>
          </p:cNvSpPr>
          <p:nvPr>
            <p:ph type="title"/>
          </p:nvPr>
        </p:nvSpPr>
        <p:spPr bwMode="auto">
          <a:xfrm>
            <a:off x="1368425" y="977900"/>
            <a:ext cx="731520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35718" tIns="35718" rIns="35718" bIns="3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zh-TW">
                <a:sym typeface="Calibri" panose="020F0502020204030204" pitchFamily="34" charset="0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 noGrp="1"/>
          </p:cNvSpPr>
          <p:nvPr>
            <p:ph type="body" sz="half" idx="1"/>
          </p:nvPr>
        </p:nvSpPr>
        <p:spPr bwMode="auto">
          <a:xfrm>
            <a:off x="5102225" y="2228850"/>
            <a:ext cx="3581400" cy="437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35718" tIns="35718" rIns="35718" bIns="3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zh-TW">
                <a:sym typeface="Calibri" panose="020F0502020204030204" pitchFamily="34" charset="0"/>
              </a:rPr>
              <a:t>Click to edit Master text styles</a:t>
            </a:r>
          </a:p>
          <a:p>
            <a:pPr lvl="1"/>
            <a:r>
              <a:rPr lang="zh-TW" altLang="zh-TW">
                <a:sym typeface="Calibri" panose="020F0502020204030204" pitchFamily="34" charset="0"/>
              </a:rPr>
              <a:t>Second level</a:t>
            </a:r>
          </a:p>
          <a:p>
            <a:pPr lvl="2"/>
            <a:r>
              <a:rPr lang="zh-TW" altLang="zh-TW">
                <a:sym typeface="Calibri" panose="020F0502020204030204" pitchFamily="34" charset="0"/>
              </a:rPr>
              <a:t>Third level</a:t>
            </a:r>
          </a:p>
          <a:p>
            <a:pPr lvl="3"/>
            <a:r>
              <a:rPr lang="zh-TW" altLang="zh-TW">
                <a:sym typeface="Calibri" panose="020F0502020204030204" pitchFamily="34" charset="0"/>
              </a:rPr>
              <a:t>Fourth level</a:t>
            </a:r>
          </a:p>
          <a:p>
            <a:pPr lvl="4"/>
            <a:r>
              <a:rPr lang="zh-TW" altLang="zh-TW">
                <a:sym typeface="Calibri" panose="020F0502020204030204" pitchFamily="34" charset="0"/>
              </a:rPr>
              <a:t>Fifth level</a:t>
            </a:r>
          </a:p>
        </p:txBody>
      </p:sp>
      <p:sp>
        <p:nvSpPr>
          <p:cNvPr id="2" name="Rectangle 3"/>
          <p:cNvSpPr>
            <a:spLocks noGrp="1"/>
          </p:cNvSpPr>
          <p:nvPr>
            <p:ph type="sldNum" sz="quarter" idx="2"/>
          </p:nvPr>
        </p:nvSpPr>
        <p:spPr bwMode="auto">
          <a:xfrm>
            <a:off x="4438650" y="6503988"/>
            <a:ext cx="254000" cy="24923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35718" tIns="35718" rIns="35718" bIns="35718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Helvetica Light" charset="0"/>
                <a:ea typeface="新細明體" charset="-120"/>
                <a:sym typeface="Helvetica Light" charset="0"/>
              </a:defRPr>
            </a:lvl1pPr>
          </a:lstStyle>
          <a:p>
            <a:fld id="{B006E143-A5B1-4715-B6E9-12A221758604}" type="slidenum">
              <a:rPr lang="zh-TW" altLang="zh-TW"/>
              <a:pPr/>
              <a:t>‹Nr.›</a:t>
            </a:fld>
            <a:endParaRPr lang="zh-TW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  <a:ea typeface="Calibri" pitchFamily="34" charset="0"/>
          <a:cs typeface="Calibri" pitchFamily="34" charset="0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  <a:ea typeface="Calibri" pitchFamily="34" charset="0"/>
          <a:cs typeface="Calibri" pitchFamily="34" charset="0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  <a:ea typeface="Calibri" pitchFamily="34" charset="0"/>
          <a:cs typeface="Calibri" pitchFamily="34" charset="0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  <a:ea typeface="Calibri" pitchFamily="34" charset="0"/>
          <a:cs typeface="Calibri" pitchFamily="34" charset="0"/>
          <a:sym typeface="Calibri" panose="020F0502020204030204" pitchFamily="34" charset="0"/>
        </a:defRPr>
      </a:lvl5pPr>
      <a:lvl6pPr marL="457200" algn="ctr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  <a:ea typeface="Calibri" pitchFamily="34" charset="0"/>
          <a:cs typeface="Calibri" pitchFamily="34" charset="0"/>
          <a:sym typeface="Calibri" pitchFamily="34" charset="0"/>
        </a:defRPr>
      </a:lvl6pPr>
      <a:lvl7pPr marL="914400" algn="ctr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  <a:ea typeface="Calibri" pitchFamily="34" charset="0"/>
          <a:cs typeface="Calibri" pitchFamily="34" charset="0"/>
          <a:sym typeface="Calibri" pitchFamily="34" charset="0"/>
        </a:defRPr>
      </a:lvl7pPr>
      <a:lvl8pPr marL="1371600" algn="ctr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  <a:ea typeface="Calibri" pitchFamily="34" charset="0"/>
          <a:cs typeface="Calibri" pitchFamily="34" charset="0"/>
          <a:sym typeface="Calibri" pitchFamily="34" charset="0"/>
        </a:defRPr>
      </a:lvl8pPr>
      <a:lvl9pPr marL="1828800" algn="ctr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  <a:ea typeface="Calibri" pitchFamily="34" charset="0"/>
          <a:cs typeface="Calibri" pitchFamily="34" charset="0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»"/>
        <a:defRPr sz="32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1484313" indent="-1027113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876425" indent="-96202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2522538" indent="-1150938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979738" indent="-1150938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»"/>
        <a:defRPr sz="32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3436938" indent="-1150938" algn="l" rtl="0" fontAlgn="base" hangingPunct="0">
        <a:spcBef>
          <a:spcPts val="700"/>
        </a:spcBef>
        <a:spcAft>
          <a:spcPct val="0"/>
        </a:spcAft>
        <a:buSzPct val="100000"/>
        <a:buFont typeface="Arial" pitchFamily="34" charset="0"/>
        <a:buChar char="»"/>
        <a:defRPr sz="320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6pPr>
      <a:lvl7pPr marL="3894138" indent="-1150938" algn="l" rtl="0" fontAlgn="base" hangingPunct="0">
        <a:spcBef>
          <a:spcPts val="700"/>
        </a:spcBef>
        <a:spcAft>
          <a:spcPct val="0"/>
        </a:spcAft>
        <a:buSzPct val="100000"/>
        <a:buFont typeface="Arial" pitchFamily="34" charset="0"/>
        <a:buChar char="»"/>
        <a:defRPr sz="320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7pPr>
      <a:lvl8pPr marL="4351338" indent="-1150938" algn="l" rtl="0" fontAlgn="base" hangingPunct="0">
        <a:spcBef>
          <a:spcPts val="700"/>
        </a:spcBef>
        <a:spcAft>
          <a:spcPct val="0"/>
        </a:spcAft>
        <a:buSzPct val="100000"/>
        <a:buFont typeface="Arial" pitchFamily="34" charset="0"/>
        <a:buChar char="»"/>
        <a:defRPr sz="320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8pPr>
      <a:lvl9pPr marL="4808538" indent="-1150938" algn="l" rtl="0" fontAlgn="base" hangingPunct="0">
        <a:spcBef>
          <a:spcPts val="700"/>
        </a:spcBef>
        <a:spcAft>
          <a:spcPct val="0"/>
        </a:spcAft>
        <a:buSzPct val="100000"/>
        <a:buFont typeface="Arial" pitchFamily="34" charset="0"/>
        <a:buChar char="»"/>
        <a:defRPr sz="320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/>
          </p:cNvSpPr>
          <p:nvPr>
            <p:ph type="sldNum" sz="quarter" idx="2"/>
          </p:nvPr>
        </p:nvSpPr>
        <p:spPr bwMode="auto">
          <a:xfrm>
            <a:off x="8421688" y="6403975"/>
            <a:ext cx="265112" cy="2682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ea typeface="新細明體" charset="-120"/>
              </a:defRPr>
            </a:lvl1pPr>
          </a:lstStyle>
          <a:p>
            <a:fld id="{4BF4D268-594D-44FE-B20C-10FB01E9D2AA}" type="slidenum">
              <a:rPr lang="zh-TW" altLang="zh-TW"/>
              <a:pPr/>
              <a:t>‹Nr.›</a:t>
            </a:fld>
            <a:endParaRPr lang="zh-TW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  <a:ea typeface="Calibri" pitchFamily="34" charset="0"/>
          <a:cs typeface="Calibri" pitchFamily="34" charset="0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  <a:ea typeface="Calibri" pitchFamily="34" charset="0"/>
          <a:cs typeface="Calibri" pitchFamily="34" charset="0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  <a:ea typeface="Calibri" pitchFamily="34" charset="0"/>
          <a:cs typeface="Calibri" pitchFamily="34" charset="0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  <a:ea typeface="Calibri" pitchFamily="34" charset="0"/>
          <a:cs typeface="Calibri" pitchFamily="34" charset="0"/>
          <a:sym typeface="Calibri" panose="020F0502020204030204" pitchFamily="34" charset="0"/>
        </a:defRPr>
      </a:lvl5pPr>
      <a:lvl6pPr marL="457200" algn="ctr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  <a:ea typeface="Calibri" pitchFamily="34" charset="0"/>
          <a:cs typeface="Calibri" pitchFamily="34" charset="0"/>
          <a:sym typeface="Calibri" pitchFamily="34" charset="0"/>
        </a:defRPr>
      </a:lvl6pPr>
      <a:lvl7pPr marL="914400" algn="ctr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  <a:ea typeface="Calibri" pitchFamily="34" charset="0"/>
          <a:cs typeface="Calibri" pitchFamily="34" charset="0"/>
          <a:sym typeface="Calibri" pitchFamily="34" charset="0"/>
        </a:defRPr>
      </a:lvl7pPr>
      <a:lvl8pPr marL="1371600" algn="ctr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  <a:ea typeface="Calibri" pitchFamily="34" charset="0"/>
          <a:cs typeface="Calibri" pitchFamily="34" charset="0"/>
          <a:sym typeface="Calibri" pitchFamily="34" charset="0"/>
        </a:defRPr>
      </a:lvl8pPr>
      <a:lvl9pPr marL="1828800" algn="ctr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  <a:ea typeface="Calibri" pitchFamily="34" charset="0"/>
          <a:cs typeface="Calibri" pitchFamily="34" charset="0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»"/>
        <a:defRPr sz="32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1484313" indent="-1027113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876425" indent="-96202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2522538" indent="-1150938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979738" indent="-1150938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»"/>
        <a:defRPr sz="32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3436938" indent="-1150938" algn="l" rtl="0" fontAlgn="base" hangingPunct="0">
        <a:spcBef>
          <a:spcPts val="700"/>
        </a:spcBef>
        <a:spcAft>
          <a:spcPct val="0"/>
        </a:spcAft>
        <a:buSzPct val="100000"/>
        <a:buFont typeface="Arial" pitchFamily="34" charset="0"/>
        <a:buChar char="»"/>
        <a:defRPr sz="320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6pPr>
      <a:lvl7pPr marL="3894138" indent="-1150938" algn="l" rtl="0" fontAlgn="base" hangingPunct="0">
        <a:spcBef>
          <a:spcPts val="700"/>
        </a:spcBef>
        <a:spcAft>
          <a:spcPct val="0"/>
        </a:spcAft>
        <a:buSzPct val="100000"/>
        <a:buFont typeface="Arial" pitchFamily="34" charset="0"/>
        <a:buChar char="»"/>
        <a:defRPr sz="320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7pPr>
      <a:lvl8pPr marL="4351338" indent="-1150938" algn="l" rtl="0" fontAlgn="base" hangingPunct="0">
        <a:spcBef>
          <a:spcPts val="700"/>
        </a:spcBef>
        <a:spcAft>
          <a:spcPct val="0"/>
        </a:spcAft>
        <a:buSzPct val="100000"/>
        <a:buFont typeface="Arial" pitchFamily="34" charset="0"/>
        <a:buChar char="»"/>
        <a:defRPr sz="320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8pPr>
      <a:lvl9pPr marL="4808538" indent="-1150938" algn="l" rtl="0" fontAlgn="base" hangingPunct="0">
        <a:spcBef>
          <a:spcPts val="700"/>
        </a:spcBef>
        <a:spcAft>
          <a:spcPct val="0"/>
        </a:spcAft>
        <a:buSzPct val="100000"/>
        <a:buFont typeface="Arial" pitchFamily="34" charset="0"/>
        <a:buChar char="»"/>
        <a:defRPr sz="320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內容版面配置區 3" descr="^C892456AC25C462234CEAB2D8C857B2A0595CAFFE1A9DA6CC7^pimgpsh_fullsize_distr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封面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6416072" y="1082540"/>
            <a:ext cx="2376264" cy="523220"/>
          </a:xfrm>
          <a:prstGeom prst="rect">
            <a:avLst/>
          </a:prstGeom>
          <a:solidFill>
            <a:srgbClr val="049DBC"/>
          </a:solidFill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chemeClr val="bg1"/>
                </a:solidFill>
              </a:rPr>
              <a:t>Struktur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10036" y="5745656"/>
            <a:ext cx="1917748" cy="3385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0" bIns="0" rtlCol="0">
            <a:spAutoFit/>
          </a:bodyPr>
          <a:lstStyle/>
          <a:p>
            <a:r>
              <a:rPr lang="de-DE" sz="2200" dirty="0">
                <a:solidFill>
                  <a:schemeClr val="tx1"/>
                </a:solidFill>
              </a:rPr>
              <a:t>   Fahrerinfo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908192" y="5713468"/>
            <a:ext cx="1527904" cy="4308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0" rIns="0" rtlCol="0">
            <a:spAutoFit/>
          </a:bodyPr>
          <a:lstStyle/>
          <a:p>
            <a:r>
              <a:rPr lang="de-DE" sz="2200" dirty="0"/>
              <a:t>Monteurinfo</a:t>
            </a:r>
          </a:p>
        </p:txBody>
      </p:sp>
    </p:spTree>
  </p:cSld>
  <p:clrMapOvr>
    <a:masterClrMapping/>
  </p:clrMapOvr>
  <p:transition spd="med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001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855720" y="3499340"/>
            <a:ext cx="2088232" cy="33855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de-DE" sz="2200" dirty="0"/>
              <a:t>   Kontrollsystem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452094" y="5733256"/>
            <a:ext cx="1607738" cy="33855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de-DE" sz="2200" dirty="0"/>
              <a:t> Werkzeug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002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863832" y="603284"/>
            <a:ext cx="6912768" cy="7386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tIns="0" bIns="0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</a:rPr>
              <a:t>Der </a:t>
            </a:r>
            <a:r>
              <a:rPr lang="de-DE" sz="2400" i="1" dirty="0">
                <a:solidFill>
                  <a:schemeClr val="bg1"/>
                </a:solidFill>
              </a:rPr>
              <a:t>Endverbraucher</a:t>
            </a:r>
            <a:r>
              <a:rPr lang="de-DE" sz="2400" dirty="0">
                <a:solidFill>
                  <a:schemeClr val="bg1"/>
                </a:solidFill>
              </a:rPr>
              <a:t> erhält über das Kontrollsystem folgende Informationen: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97636" y="2793328"/>
            <a:ext cx="1570108" cy="307777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de-DE" sz="2000" dirty="0"/>
              <a:t> Reifendruck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39552" y="4341003"/>
            <a:ext cx="1872208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DE" sz="2000" dirty="0"/>
              <a:t>Reifentemperatur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085836" y="3027508"/>
            <a:ext cx="1872208" cy="307777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de-DE" sz="2000" dirty="0"/>
              <a:t>Batteriezustand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243896" y="5947593"/>
            <a:ext cx="1742260" cy="307777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de-DE" dirty="0"/>
              <a:t>   </a:t>
            </a:r>
            <a:r>
              <a:rPr lang="de-DE" sz="2000" dirty="0"/>
              <a:t>Warnungen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588224" y="5373216"/>
            <a:ext cx="1728192" cy="307777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de-DE" sz="2000" dirty="0"/>
              <a:t>    Standort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491880" y="2475079"/>
            <a:ext cx="1512168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i="1" dirty="0">
                <a:solidFill>
                  <a:srgbClr val="FFFF00"/>
                </a:solidFill>
              </a:rPr>
              <a:t>Informationen für Endverbraucher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003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907704" y="606736"/>
            <a:ext cx="6768752" cy="738664"/>
          </a:xfrm>
          <a:prstGeom prst="rect">
            <a:avLst/>
          </a:prstGeom>
          <a:solidFill>
            <a:srgbClr val="0070C0"/>
          </a:solidFill>
        </p:spPr>
        <p:txBody>
          <a:bodyPr wrap="square" tIns="0" bIns="0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</a:rPr>
              <a:t>Über das </a:t>
            </a:r>
            <a:r>
              <a:rPr lang="de-DE" sz="2400" b="1" i="1" dirty="0">
                <a:solidFill>
                  <a:schemeClr val="bg1"/>
                </a:solidFill>
              </a:rPr>
              <a:t>intelligente Werkzeug </a:t>
            </a:r>
            <a:r>
              <a:rPr lang="de-DE" sz="2400" b="1" dirty="0">
                <a:solidFill>
                  <a:schemeClr val="bg1"/>
                </a:solidFill>
              </a:rPr>
              <a:t>gehen folgende Informationen an den </a:t>
            </a:r>
            <a:r>
              <a:rPr lang="de-DE" sz="2400" b="1" i="1" dirty="0" err="1">
                <a:solidFill>
                  <a:schemeClr val="bg1"/>
                </a:solidFill>
              </a:rPr>
              <a:t>Tire</a:t>
            </a:r>
            <a:r>
              <a:rPr lang="de-DE" sz="2400" b="1" i="1" dirty="0">
                <a:solidFill>
                  <a:schemeClr val="bg1"/>
                </a:solidFill>
              </a:rPr>
              <a:t> Channel: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203848" y="2665378"/>
            <a:ext cx="1944216" cy="52322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i="1" dirty="0">
                <a:solidFill>
                  <a:srgbClr val="FFFF00"/>
                </a:solidFill>
              </a:rPr>
              <a:t>Informationen für     </a:t>
            </a:r>
            <a:r>
              <a:rPr lang="de-DE" sz="1400" b="1" i="1" dirty="0" err="1">
                <a:solidFill>
                  <a:srgbClr val="FFFF00"/>
                </a:solidFill>
              </a:rPr>
              <a:t>Tire</a:t>
            </a:r>
            <a:r>
              <a:rPr lang="de-DE" sz="1400" b="1" i="1" dirty="0">
                <a:solidFill>
                  <a:srgbClr val="FFFF00"/>
                </a:solidFill>
              </a:rPr>
              <a:t> Channel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66508" y="4278582"/>
            <a:ext cx="1728192" cy="307777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de-DE" sz="2000" dirty="0"/>
              <a:t>Seriennummer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130130" y="5848244"/>
            <a:ext cx="1728192" cy="2880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de-DE" dirty="0"/>
              <a:t>Modellnummer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491880" y="5836622"/>
            <a:ext cx="1944216" cy="276999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de-DE" dirty="0"/>
              <a:t>Reifenbezeichnung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617262" y="5634817"/>
            <a:ext cx="1469178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DE" dirty="0"/>
              <a:t>Montagedatum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7322818" y="3967306"/>
            <a:ext cx="1497654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DE" dirty="0"/>
              <a:t>Werkstattname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004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203848" y="2665378"/>
            <a:ext cx="1944216" cy="52322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i="1" dirty="0">
                <a:solidFill>
                  <a:srgbClr val="FFFF00"/>
                </a:solidFill>
              </a:rPr>
              <a:t>Informationen für      </a:t>
            </a:r>
            <a:r>
              <a:rPr lang="de-DE" sz="1400" b="1" i="1" dirty="0" err="1">
                <a:solidFill>
                  <a:srgbClr val="FFFF00"/>
                </a:solidFill>
              </a:rPr>
              <a:t>Tire</a:t>
            </a:r>
            <a:r>
              <a:rPr lang="de-DE" sz="1400" b="1" i="1" dirty="0">
                <a:solidFill>
                  <a:srgbClr val="FFFF00"/>
                </a:solidFill>
              </a:rPr>
              <a:t> Channel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907704" y="598754"/>
            <a:ext cx="5904656" cy="738664"/>
          </a:xfrm>
          <a:prstGeom prst="rect">
            <a:avLst/>
          </a:prstGeom>
          <a:solidFill>
            <a:srgbClr val="FD9803"/>
          </a:solidFill>
        </p:spPr>
        <p:txBody>
          <a:bodyPr wrap="square" tIns="0" bIns="0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</a:rPr>
              <a:t>Von der </a:t>
            </a:r>
            <a:r>
              <a:rPr lang="de-DE" sz="2400" b="1" i="1" dirty="0">
                <a:solidFill>
                  <a:schemeClr val="bg1"/>
                </a:solidFill>
              </a:rPr>
              <a:t>Plattform</a:t>
            </a:r>
            <a:r>
              <a:rPr lang="de-DE" sz="2400" b="1" dirty="0">
                <a:solidFill>
                  <a:schemeClr val="bg1"/>
                </a:solidFill>
              </a:rPr>
              <a:t> erhält der </a:t>
            </a:r>
            <a:r>
              <a:rPr lang="de-DE" sz="2400" b="1" i="1" dirty="0" err="1">
                <a:solidFill>
                  <a:schemeClr val="bg1"/>
                </a:solidFill>
              </a:rPr>
              <a:t>Tire</a:t>
            </a:r>
            <a:r>
              <a:rPr lang="de-DE" sz="2400" b="1" i="1" dirty="0">
                <a:solidFill>
                  <a:schemeClr val="bg1"/>
                </a:solidFill>
              </a:rPr>
              <a:t> Channel </a:t>
            </a:r>
            <a:r>
              <a:rPr lang="de-DE" sz="2400" b="1" dirty="0">
                <a:solidFill>
                  <a:schemeClr val="bg1"/>
                </a:solidFill>
              </a:rPr>
              <a:t>diese Informationen: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07504" y="4437112"/>
            <a:ext cx="1512168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DE" dirty="0"/>
              <a:t>Fahrzeugmodell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555776" y="5733256"/>
            <a:ext cx="14401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dirty="0"/>
              <a:t>Baujahr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716016" y="5441755"/>
            <a:ext cx="2308898" cy="66862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144000" rtlCol="0">
            <a:spAutoFit/>
          </a:bodyPr>
          <a:lstStyle/>
          <a:p>
            <a:r>
              <a:rPr lang="de-DE" dirty="0"/>
              <a:t>Fahrerdaten</a:t>
            </a:r>
          </a:p>
          <a:p>
            <a:r>
              <a:rPr lang="de-DE" sz="1600" dirty="0"/>
              <a:t>(Name, Telefonnummer …)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487188" y="4111923"/>
            <a:ext cx="2376264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DE" dirty="0"/>
              <a:t>Andere Daten</a:t>
            </a:r>
          </a:p>
          <a:p>
            <a:r>
              <a:rPr lang="de-DE" sz="1600" dirty="0"/>
              <a:t>(Alter, Geschlecht, E-Mail …)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005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835696" y="617352"/>
            <a:ext cx="6984776" cy="738664"/>
          </a:xfrm>
          <a:prstGeom prst="rect">
            <a:avLst/>
          </a:prstGeom>
          <a:solidFill>
            <a:srgbClr val="03AD23"/>
          </a:solidFill>
        </p:spPr>
        <p:txBody>
          <a:bodyPr wrap="square" tIns="0" bIns="0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</a:rPr>
              <a:t>Über die </a:t>
            </a:r>
            <a:r>
              <a:rPr lang="de-DE" sz="2400" b="1" i="1" dirty="0">
                <a:solidFill>
                  <a:schemeClr val="bg1"/>
                </a:solidFill>
              </a:rPr>
              <a:t>Plattform</a:t>
            </a:r>
            <a:r>
              <a:rPr lang="de-DE" sz="2400" b="1" dirty="0">
                <a:solidFill>
                  <a:schemeClr val="bg1"/>
                </a:solidFill>
              </a:rPr>
              <a:t> erhält der </a:t>
            </a:r>
            <a:r>
              <a:rPr lang="de-DE" sz="2400" b="1" i="1" dirty="0" err="1">
                <a:solidFill>
                  <a:schemeClr val="bg1"/>
                </a:solidFill>
              </a:rPr>
              <a:t>Tire</a:t>
            </a:r>
            <a:r>
              <a:rPr lang="de-DE" sz="2400" b="1" i="1" dirty="0">
                <a:solidFill>
                  <a:schemeClr val="bg1"/>
                </a:solidFill>
              </a:rPr>
              <a:t> Channel </a:t>
            </a:r>
            <a:r>
              <a:rPr lang="de-DE" sz="2400" b="1" dirty="0">
                <a:solidFill>
                  <a:schemeClr val="bg1"/>
                </a:solidFill>
              </a:rPr>
              <a:t>außerdem diese ständig </a:t>
            </a:r>
            <a:r>
              <a:rPr lang="de-DE" sz="2400" b="1" i="1" dirty="0">
                <a:solidFill>
                  <a:schemeClr val="bg1"/>
                </a:solidFill>
              </a:rPr>
              <a:t>aktualisierten Daten: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203848" y="2636912"/>
            <a:ext cx="1944216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00" b="1" i="1" dirty="0">
                <a:solidFill>
                  <a:srgbClr val="FFFF00"/>
                </a:solidFill>
              </a:rPr>
              <a:t>Im </a:t>
            </a:r>
            <a:r>
              <a:rPr lang="de-DE" sz="1600" b="1" i="1" dirty="0" err="1">
                <a:solidFill>
                  <a:srgbClr val="FFFF00"/>
                </a:solidFill>
              </a:rPr>
              <a:t>Tire</a:t>
            </a:r>
            <a:r>
              <a:rPr lang="de-DE" sz="1600" b="1" i="1" dirty="0">
                <a:solidFill>
                  <a:srgbClr val="FFFF00"/>
                </a:solidFill>
              </a:rPr>
              <a:t> Channel aktualisierte Daten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11272" y="4753280"/>
            <a:ext cx="2016224" cy="2880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DE" dirty="0"/>
              <a:t>Fahrtgeschwindigkeit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641852" y="5760025"/>
            <a:ext cx="2002156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dirty="0"/>
              <a:t>Kilometerstand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177434" y="5653983"/>
            <a:ext cx="1856906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2000" dirty="0"/>
              <a:t>Profiltiefe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948264" y="4207021"/>
            <a:ext cx="1656184" cy="276999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de-DE" dirty="0"/>
              <a:t>Lebensdauer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144000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69102" y="620713"/>
            <a:ext cx="8820150" cy="769441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 eaLnBrk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 eaLnBrk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 eaLnBrk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 eaLnBrk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/>
            <a:r>
              <a:rPr lang="en-US" altLang="zh-TW" sz="4400" b="1" dirty="0" err="1">
                <a:solidFill>
                  <a:srgbClr val="823634"/>
                </a:solidFill>
                <a:ea typeface="新細明體" charset="-120"/>
              </a:rPr>
              <a:t>Ihr</a:t>
            </a:r>
            <a:r>
              <a:rPr lang="en-US" altLang="zh-TW" sz="4400" b="1" dirty="0">
                <a:solidFill>
                  <a:srgbClr val="823634"/>
                </a:solidFill>
                <a:ea typeface="新細明體" charset="-120"/>
              </a:rPr>
              <a:t> </a:t>
            </a:r>
            <a:r>
              <a:rPr lang="en-US" altLang="zh-TW" sz="4400" b="1" dirty="0" err="1">
                <a:solidFill>
                  <a:srgbClr val="823634"/>
                </a:solidFill>
                <a:ea typeface="新細明體" charset="-120"/>
              </a:rPr>
              <a:t>Puzzleteil</a:t>
            </a:r>
            <a:r>
              <a:rPr lang="en-US" altLang="zh-TW" sz="4400" b="1" dirty="0">
                <a:solidFill>
                  <a:srgbClr val="823634"/>
                </a:solidFill>
                <a:ea typeface="新細明體" charset="-120"/>
              </a:rPr>
              <a:t> </a:t>
            </a:r>
            <a:r>
              <a:rPr lang="en-US" altLang="zh-TW" sz="4400" b="1" dirty="0" err="1">
                <a:solidFill>
                  <a:srgbClr val="823634"/>
                </a:solidFill>
                <a:ea typeface="新細明體" charset="-120"/>
              </a:rPr>
              <a:t>führt</a:t>
            </a:r>
            <a:r>
              <a:rPr lang="en-US" altLang="zh-TW" sz="4400" b="1" dirty="0">
                <a:solidFill>
                  <a:srgbClr val="823634"/>
                </a:solidFill>
                <a:ea typeface="新細明體" charset="-120"/>
              </a:rPr>
              <a:t> </a:t>
            </a:r>
            <a:r>
              <a:rPr lang="en-US" altLang="zh-TW" sz="4400" b="1" dirty="0" err="1">
                <a:solidFill>
                  <a:srgbClr val="823634"/>
                </a:solidFill>
                <a:ea typeface="新細明體" charset="-120"/>
              </a:rPr>
              <a:t>zu</a:t>
            </a:r>
            <a:r>
              <a:rPr lang="en-US" altLang="zh-TW" sz="4400" b="1" dirty="0">
                <a:solidFill>
                  <a:srgbClr val="823634"/>
                </a:solidFill>
                <a:ea typeface="新細明體" charset="-120"/>
              </a:rPr>
              <a:t> </a:t>
            </a:r>
            <a:r>
              <a:rPr lang="en-US" altLang="zh-TW" sz="4400" b="1" dirty="0" err="1">
                <a:solidFill>
                  <a:srgbClr val="823634"/>
                </a:solidFill>
                <a:ea typeface="新細明體" charset="-120"/>
              </a:rPr>
              <a:t>unserem</a:t>
            </a:r>
            <a:r>
              <a:rPr lang="en-US" altLang="zh-TW" sz="4400" b="1" dirty="0">
                <a:solidFill>
                  <a:srgbClr val="823634"/>
                </a:solidFill>
                <a:ea typeface="新細明體" charset="-120"/>
              </a:rPr>
              <a:t> </a:t>
            </a:r>
            <a:r>
              <a:rPr lang="en-US" altLang="zh-TW" sz="4400" b="1" dirty="0" err="1">
                <a:solidFill>
                  <a:srgbClr val="823634"/>
                </a:solidFill>
                <a:ea typeface="新細明體" charset="-120"/>
              </a:rPr>
              <a:t>Erfolg</a:t>
            </a:r>
            <a:endParaRPr lang="zh-TW" altLang="en-US" sz="4400" b="1" dirty="0">
              <a:solidFill>
                <a:srgbClr val="823634"/>
              </a:solidFill>
              <a:ea typeface="新細明體" charset="-12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FF00FF"/>
      </a:folHlink>
    </a:clrScheme>
    <a:fontScheme name="Office 佈景主題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>
          <a:outerShdw dist="23000" dir="5400000" algn="ctr" rotWithShape="0">
            <a:srgbClr val="000000">
              <a:alpha val="34999"/>
            </a:srgbClr>
          </a:outerShdw>
        </a:effectLst>
      </a:spPr>
      <a:bodyPr vert="horz" wrap="squar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zh-TW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alibri" pitchFamily="34" charset="0"/>
            <a:ea typeface="Calibri" pitchFamily="34" charset="0"/>
            <a:cs typeface="Calibri" pitchFamily="34" charset="0"/>
            <a:sym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>
          <a:outerShdw dist="23000" dir="5400000" algn="ctr" rotWithShape="0">
            <a:srgbClr val="000000">
              <a:alpha val="34999"/>
            </a:srgbClr>
          </a:outerShdw>
        </a:effectLst>
      </a:spPr>
      <a:bodyPr vert="horz" wrap="squar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zh-TW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alibri" pitchFamily="34" charset="0"/>
            <a:ea typeface="Calibri" pitchFamily="34" charset="0"/>
            <a:cs typeface="Calibri" pitchFamily="34" charset="0"/>
            <a:sym typeface="Calibri" pitchFamily="34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佈景主題 - Default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FF00FF"/>
      </a:folHlink>
    </a:clrScheme>
    <a:fontScheme name="Office 佈景主題 - Default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>
          <a:outerShdw dist="23000" dir="5400000" algn="ctr" rotWithShape="0">
            <a:srgbClr val="000000">
              <a:alpha val="34999"/>
            </a:srgbClr>
          </a:outerShdw>
        </a:effectLst>
      </a:spPr>
      <a:bodyPr vert="horz" wrap="squar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zh-TW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alibri" pitchFamily="34" charset="0"/>
            <a:ea typeface="Calibri" pitchFamily="34" charset="0"/>
            <a:cs typeface="Calibri" pitchFamily="34" charset="0"/>
            <a:sym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>
          <a:outerShdw dist="23000" dir="5400000" algn="ctr" rotWithShape="0">
            <a:srgbClr val="000000">
              <a:alpha val="34999"/>
            </a:srgbClr>
          </a:outerShdw>
        </a:effectLst>
      </a:spPr>
      <a:bodyPr vert="horz" wrap="squar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zh-TW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alibri" pitchFamily="34" charset="0"/>
            <a:ea typeface="Calibri" pitchFamily="34" charset="0"/>
            <a:cs typeface="Calibri" pitchFamily="34" charset="0"/>
            <a:sym typeface="Calibri" pitchFamily="34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1_Office 佈景主題 - Default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FF00FF"/>
      </a:folHlink>
    </a:clrScheme>
    <a:fontScheme name="Office 佈景主題 - Default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>
          <a:outerShdw dist="23000" dir="5400000" algn="ctr" rotWithShape="0">
            <a:srgbClr val="000000">
              <a:alpha val="34999"/>
            </a:srgbClr>
          </a:outerShdw>
        </a:effectLst>
      </a:spPr>
      <a:bodyPr vert="horz" wrap="squar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zh-TW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alibri" pitchFamily="34" charset="0"/>
            <a:ea typeface="Calibri" pitchFamily="34" charset="0"/>
            <a:cs typeface="Calibri" pitchFamily="34" charset="0"/>
            <a:sym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>
          <a:outerShdw dist="23000" dir="5400000" algn="ctr" rotWithShape="0">
            <a:srgbClr val="000000">
              <a:alpha val="34999"/>
            </a:srgbClr>
          </a:outerShdw>
        </a:effectLst>
      </a:spPr>
      <a:bodyPr vert="horz" wrap="squar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zh-TW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alibri" pitchFamily="34" charset="0"/>
            <a:ea typeface="Calibri" pitchFamily="34" charset="0"/>
            <a:cs typeface="Calibri" pitchFamily="34" charset="0"/>
            <a:sym typeface="Calibri" pitchFamily="34" charset="0"/>
          </a:defRPr>
        </a:defPPr>
      </a:lstStyle>
    </a:lnDef>
  </a:objectDefaults>
  <a:extraClrSchemeLst/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</Words>
  <Application>Microsoft Office PowerPoint</Application>
  <PresentationFormat>Bildschirmpräsentation (4:3)</PresentationFormat>
  <Paragraphs>34</Paragraphs>
  <Slides>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8</vt:i4>
      </vt:variant>
    </vt:vector>
  </HeadingPairs>
  <TitlesOfParts>
    <vt:vector size="15" baseType="lpstr">
      <vt:lpstr>Arial</vt:lpstr>
      <vt:lpstr>Calibri</vt:lpstr>
      <vt:lpstr>Helvetica Light</vt:lpstr>
      <vt:lpstr>新細明體</vt:lpstr>
      <vt:lpstr>Office 佈景主題</vt:lpstr>
      <vt:lpstr>Office 佈景主題 - Default</vt:lpstr>
      <vt:lpstr>1_Office 佈景主題 - Default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Stephan Jaekel</dc:creator>
  <cp:lastModifiedBy>Marcus Rosenzweig</cp:lastModifiedBy>
  <cp:revision>23</cp:revision>
  <dcterms:modified xsi:type="dcterms:W3CDTF">2017-05-23T08:34:52Z</dcterms:modified>
</cp:coreProperties>
</file>